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7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0" y="3141069"/>
            <a:ext cx="3581401" cy="64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Shape 90"/>
          <p:cNvCxnSpPr/>
          <p:nvPr/>
        </p:nvCxnSpPr>
        <p:spPr>
          <a:xfrm>
            <a:off x="2286000" y="4034135"/>
            <a:ext cx="4572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7159" y="1676401"/>
            <a:ext cx="1069408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1097280" y="4188023"/>
            <a:ext cx="6949440" cy="917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marR="0" lvl="0" indent="-17303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3200400" y="5102423"/>
            <a:ext cx="2743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14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3200401" y="4495800"/>
            <a:ext cx="27431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Crestem vieti impreuna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Pentru a imbunatati viata acestor copii e nevoie de</a:t>
            </a: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sprijin, finantare si sustinere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5333999"/>
            <a:ext cx="8229600" cy="99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….doar printr-o forta comuna putem investi activ in acesti tineri si copii pentru a-I ajuta sa ajunga oameni mari, dar si pentru a aduce o schimbare in mentalitati.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Shape 192" descr="C:\Users\PC\Desktop\poze finale copii\_MG_1375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6445" y="1524000"/>
            <a:ext cx="5607989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914400" y="5997714"/>
            <a:ext cx="4953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Mia’s Children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44C, Drumul Bacriului st., Ilfov, 077040, ROMANIA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+40 726 772 282 I office@mias-children.ro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www.mias-children.ro</a:t>
            </a:r>
            <a:endParaRPr/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72754" y="6019800"/>
            <a:ext cx="641646" cy="64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Shape 200"/>
          <p:cNvCxnSpPr/>
          <p:nvPr/>
        </p:nvCxnSpPr>
        <p:spPr>
          <a:xfrm>
            <a:off x="1005840" y="5943600"/>
            <a:ext cx="7132320" cy="0"/>
          </a:xfrm>
          <a:prstGeom prst="straightConnector1">
            <a:avLst/>
          </a:prstGeom>
          <a:noFill/>
          <a:ln w="19050" cap="flat" cmpd="sng">
            <a:solidFill>
              <a:srgbClr val="652E4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1" name="Shape 201"/>
          <p:cNvPicPr preferRelativeResize="0"/>
          <p:nvPr/>
        </p:nvPicPr>
        <p:blipFill rotWithShape="1">
          <a:blip r:embed="rId5">
            <a:alphaModFix/>
          </a:blip>
          <a:srcRect l="-498" r="9211"/>
          <a:stretch/>
        </p:blipFill>
        <p:spPr>
          <a:xfrm>
            <a:off x="1524000" y="1447800"/>
            <a:ext cx="5643154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1524000" y="990600"/>
            <a:ext cx="5486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PENTRU BINELE ACESTOR COPII....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914400" y="5997714"/>
            <a:ext cx="4953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Mia’s Children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44C, Drumul Bacriului st., Ilfov, 077040, ROMANIA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+40 726 772 282 I office@mias-children.ro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www.mias-children.ro</a:t>
            </a:r>
            <a:endParaRPr/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72754" y="6019800"/>
            <a:ext cx="641646" cy="64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Shape 210"/>
          <p:cNvCxnSpPr/>
          <p:nvPr/>
        </p:nvCxnSpPr>
        <p:spPr>
          <a:xfrm>
            <a:off x="1005840" y="5943600"/>
            <a:ext cx="7132320" cy="0"/>
          </a:xfrm>
          <a:prstGeom prst="straightConnector1">
            <a:avLst/>
          </a:prstGeom>
          <a:noFill/>
          <a:ln w="19050" cap="flat" cmpd="sng">
            <a:solidFill>
              <a:srgbClr val="652E4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1" name="Shape 211"/>
          <p:cNvSpPr/>
          <p:nvPr/>
        </p:nvSpPr>
        <p:spPr>
          <a:xfrm>
            <a:off x="3276600" y="152400"/>
            <a:ext cx="3581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Doar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IMPREUNA 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putem reusi…..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Shape 212" descr="C:\Users\PC\Desktop\1 Decembrie\IMG_898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1800" y="571500"/>
            <a:ext cx="34544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89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914400" y="5997714"/>
            <a:ext cx="4953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Mia’s Children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44C, Drumul Bacriului st., Ilfov, 077040, ROMANIA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+40 726 772 282 I office@mias-children.ro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www.mias-children.ro</a:t>
            </a:r>
            <a:endParaRPr/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72754" y="6019800"/>
            <a:ext cx="641646" cy="64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Shape 220"/>
          <p:cNvCxnSpPr/>
          <p:nvPr/>
        </p:nvCxnSpPr>
        <p:spPr>
          <a:xfrm>
            <a:off x="1005840" y="5943600"/>
            <a:ext cx="7132320" cy="0"/>
          </a:xfrm>
          <a:prstGeom prst="straightConnector1">
            <a:avLst/>
          </a:prstGeom>
          <a:noFill/>
          <a:ln w="19050" cap="flat" cmpd="sng">
            <a:solidFill>
              <a:srgbClr val="652E4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1" name="Shape 221"/>
          <p:cNvPicPr preferRelativeResize="0"/>
          <p:nvPr/>
        </p:nvPicPr>
        <p:blipFill rotWithShape="1">
          <a:blip r:embed="rId5">
            <a:alphaModFix/>
          </a:blip>
          <a:srcRect t="7416" r="833" b="25834"/>
          <a:stretch/>
        </p:blipFill>
        <p:spPr>
          <a:xfrm>
            <a:off x="1066800" y="990600"/>
            <a:ext cx="713232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2743200" y="457200"/>
            <a:ext cx="28408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 fim mai buni……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89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914400" y="5997714"/>
            <a:ext cx="4953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Mia’s Children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44C, Drumul Bacriului st., Ilfov, 077040, ROMANIA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+40 726 772 282 I office@mias-children.ro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www.mias-children.ro</a:t>
            </a:r>
            <a:endParaRPr/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72754" y="6019800"/>
            <a:ext cx="641646" cy="64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Shape 231"/>
          <p:cNvCxnSpPr/>
          <p:nvPr/>
        </p:nvCxnSpPr>
        <p:spPr>
          <a:xfrm>
            <a:off x="1005840" y="5943600"/>
            <a:ext cx="7132320" cy="0"/>
          </a:xfrm>
          <a:prstGeom prst="straightConnector1">
            <a:avLst/>
          </a:prstGeom>
          <a:noFill/>
          <a:ln w="19050" cap="flat" cmpd="sng">
            <a:solidFill>
              <a:srgbClr val="652E4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2" name="Shape 232" descr="C:\Users\PC\Desktop\1 Decembrie\IMG_897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0600" y="888942"/>
            <a:ext cx="7467599" cy="497783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2438400" y="457200"/>
            <a:ext cx="21771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 fim mai darnici…..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914400" y="5997714"/>
            <a:ext cx="4953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Mia’s Children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44C, Drumul Bacriului st., Ilfov, 077040, ROMANIA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+40 726 772 282 I office@mias-children.ro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www.mias-children.ro</a:t>
            </a:r>
            <a:endParaRPr/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72754" y="6019800"/>
            <a:ext cx="641646" cy="64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Shape 241"/>
          <p:cNvCxnSpPr/>
          <p:nvPr/>
        </p:nvCxnSpPr>
        <p:spPr>
          <a:xfrm>
            <a:off x="1005840" y="5943600"/>
            <a:ext cx="7132320" cy="0"/>
          </a:xfrm>
          <a:prstGeom prst="straightConnector1">
            <a:avLst/>
          </a:prstGeom>
          <a:noFill/>
          <a:ln w="19050" cap="flat" cmpd="sng">
            <a:solidFill>
              <a:srgbClr val="652E4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2" name="Shape 242"/>
          <p:cNvSpPr txBox="1"/>
          <p:nvPr/>
        </p:nvSpPr>
        <p:spPr>
          <a:xfrm>
            <a:off x="1005840" y="609600"/>
            <a:ext cx="71323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cap="small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1" cap="small">
              <a:solidFill>
                <a:srgbClr val="652E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 t="13134" b="15587"/>
          <a:stretch/>
        </p:blipFill>
        <p:spPr>
          <a:xfrm>
            <a:off x="1005840" y="1493520"/>
            <a:ext cx="7132320" cy="338328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2286000" y="685800"/>
            <a:ext cx="3657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 fim mai veseli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914400" y="5997714"/>
            <a:ext cx="4953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Mia’s Children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44C, Drumul Bacriului st., Ilfov, 077040, ROMANIA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+40 726 772 282 I office@mias-children.ro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www.mias-children.ro</a:t>
            </a:r>
            <a:endParaRPr/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72754" y="6019800"/>
            <a:ext cx="641646" cy="64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Shape 252"/>
          <p:cNvCxnSpPr/>
          <p:nvPr/>
        </p:nvCxnSpPr>
        <p:spPr>
          <a:xfrm>
            <a:off x="1005840" y="5943600"/>
            <a:ext cx="7132320" cy="0"/>
          </a:xfrm>
          <a:prstGeom prst="straightConnector1">
            <a:avLst/>
          </a:prstGeom>
          <a:noFill/>
          <a:ln w="19050" cap="flat" cmpd="sng">
            <a:solidFill>
              <a:srgbClr val="652E4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" name="Shape 253"/>
          <p:cNvSpPr txBox="1"/>
          <p:nvPr/>
        </p:nvSpPr>
        <p:spPr>
          <a:xfrm>
            <a:off x="1005840" y="609600"/>
            <a:ext cx="71323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cap="small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1" cap="small">
              <a:solidFill>
                <a:srgbClr val="652E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2286000" y="304800"/>
            <a:ext cx="36576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 fim mai creativi…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Shape 255" descr="C:\Users\PC\Desktop\1 Decembrie\IMG_903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1143000"/>
            <a:ext cx="6819900" cy="45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914400" y="5997714"/>
            <a:ext cx="4953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Mia’s Children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44C, Drumul Bacriului st., Ilfov, 077040, ROMANIA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+40 726 772 282 I office@mias-children.ro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www.mias-children.ro</a:t>
            </a:r>
            <a:endParaRPr/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72754" y="6019800"/>
            <a:ext cx="641646" cy="64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Shape 263"/>
          <p:cNvCxnSpPr/>
          <p:nvPr/>
        </p:nvCxnSpPr>
        <p:spPr>
          <a:xfrm>
            <a:off x="1005840" y="5943600"/>
            <a:ext cx="7132320" cy="0"/>
          </a:xfrm>
          <a:prstGeom prst="straightConnector1">
            <a:avLst/>
          </a:prstGeom>
          <a:noFill/>
          <a:ln w="19050" cap="flat" cmpd="sng">
            <a:solidFill>
              <a:srgbClr val="652E4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4" name="Shape 264"/>
          <p:cNvSpPr txBox="1"/>
          <p:nvPr/>
        </p:nvSpPr>
        <p:spPr>
          <a:xfrm>
            <a:off x="2438400" y="304800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Sa fim o mare familie!</a:t>
            </a:r>
            <a:endParaRPr sz="2800" b="1">
              <a:solidFill>
                <a:srgbClr val="3F3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Shape 265" descr="C:\Users\PC\Desktop\1 Decembrie\IMG_900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990600"/>
            <a:ext cx="7467600" cy="49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1005840" y="609600"/>
            <a:ext cx="71323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smal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Va Multumim!</a:t>
            </a:r>
            <a:endParaRPr sz="2400" b="1" cap="small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6600" y="1752600"/>
            <a:ext cx="2590800" cy="366472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5943600" y="3965963"/>
            <a:ext cx="2819400" cy="174425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Mia Scarlat</a:t>
            </a:r>
            <a:b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Co-founder and President </a:t>
            </a:r>
            <a:b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Mia’s Children Romania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40 726 772 282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office@mias-children.ro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www.mias-children.ro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b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1005840" y="4343400"/>
            <a:ext cx="71323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652E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1005840" y="609600"/>
            <a:ext cx="684276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cap="small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		Bine v-am gasit! </a:t>
            </a:r>
            <a:endParaRPr sz="2400" b="1" i="1" cap="small">
              <a:solidFill>
                <a:srgbClr val="652E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cap="small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	NOI suntem Mia’s Childrem!</a:t>
            </a:r>
            <a:endParaRPr sz="2400" b="1" i="1" cap="small">
              <a:solidFill>
                <a:srgbClr val="652E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 cap="small">
              <a:solidFill>
                <a:srgbClr val="652E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914400" y="5997714"/>
            <a:ext cx="4953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Mia’s Children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44C, Drumul Bacriului st., Ilfov, 077040, ROMANIA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+40 726 772 282 I office@mias-children.ro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www.mias-children.ro</a:t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72754" y="6019800"/>
            <a:ext cx="641646" cy="64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Shape 105"/>
          <p:cNvCxnSpPr/>
          <p:nvPr/>
        </p:nvCxnSpPr>
        <p:spPr>
          <a:xfrm>
            <a:off x="1005840" y="5943600"/>
            <a:ext cx="7132320" cy="0"/>
          </a:xfrm>
          <a:prstGeom prst="straightConnector1">
            <a:avLst/>
          </a:prstGeom>
          <a:noFill/>
          <a:ln w="19050" cap="flat" cmpd="sng">
            <a:solidFill>
              <a:srgbClr val="652E4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t="15062" b="27244"/>
          <a:stretch/>
        </p:blipFill>
        <p:spPr>
          <a:xfrm>
            <a:off x="1295401" y="1828800"/>
            <a:ext cx="6313310" cy="335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914400" y="5997714"/>
            <a:ext cx="4953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Mia’s Children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44C, Drumul Bacriului st., Ilfov, 077040, ROMANIA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+40 726 772 282 I office@mias-children.ro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www.mias-children.ro</a:t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72754" y="6019800"/>
            <a:ext cx="641646" cy="64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Shape 114"/>
          <p:cNvCxnSpPr/>
          <p:nvPr/>
        </p:nvCxnSpPr>
        <p:spPr>
          <a:xfrm>
            <a:off x="1005840" y="5943600"/>
            <a:ext cx="7132320" cy="0"/>
          </a:xfrm>
          <a:prstGeom prst="straightConnector1">
            <a:avLst/>
          </a:prstGeom>
          <a:noFill/>
          <a:ln w="19050" cap="flat" cmpd="sng">
            <a:solidFill>
              <a:srgbClr val="652E4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Shape 115"/>
          <p:cNvSpPr/>
          <p:nvPr/>
        </p:nvSpPr>
        <p:spPr>
          <a:xfrm>
            <a:off x="1524000" y="990600"/>
            <a:ext cx="5486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C:\Users\PC\Desktop\AMERICA\PosterCopiiColor_A4_3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24200" y="1600200"/>
            <a:ext cx="2598387" cy="367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533400" y="0"/>
            <a:ext cx="80772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762000" y="304800"/>
            <a:ext cx="78486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“Nu este niciodată prea târziu pentru a avea o copilărie fericită!”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Tom Robbins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1905000" y="152400"/>
            <a:ext cx="31888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…si credem ca: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1005840" y="4343400"/>
            <a:ext cx="71323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652E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914400" y="5997714"/>
            <a:ext cx="4953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Mia’s Children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44C, Drumul Bacriului st., Ilfov, 077040, ROMANIA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+40 726 772 282 I office@mias-children.ro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www.mias-children.ro</a:t>
            </a:r>
            <a:endParaRPr/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72754" y="6019800"/>
            <a:ext cx="641646" cy="64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Shape 129"/>
          <p:cNvCxnSpPr/>
          <p:nvPr/>
        </p:nvCxnSpPr>
        <p:spPr>
          <a:xfrm>
            <a:off x="1295400" y="5334000"/>
            <a:ext cx="7132320" cy="0"/>
          </a:xfrm>
          <a:prstGeom prst="straightConnector1">
            <a:avLst/>
          </a:prstGeom>
          <a:noFill/>
          <a:ln w="19050" cap="flat" cmpd="sng">
            <a:solidFill>
              <a:srgbClr val="652E4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Shape 130"/>
          <p:cNvSpPr/>
          <p:nvPr/>
        </p:nvSpPr>
        <p:spPr>
          <a:xfrm>
            <a:off x="1066800" y="1447800"/>
            <a:ext cx="6629400" cy="293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Mia’s Children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o organizaţie non-profit,  licentiata si acreditata in Roamania,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baza căreia stă un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Vis: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Visul de a salva copiii și tinerii din Bucureşti și din zonele limitrofe care au resurse limitate, sunt neglijați, abandonați sau abuzați.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Visul de a oferi acestora un mediu iubitor şi încurajator.  Visul de a-i vedea devenind membri fericiţi şi sănătoşi ai societăţii româneşti, din punct de vedere fizic, emoţional şi spiritual.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914400" y="5997714"/>
            <a:ext cx="4953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Mia’s Children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44C, Drumul Bacriului st., Ilfov, 077040, ROMANIA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+40 726 772 282 I office@mias-children.ro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www.mias-children.ro</a:t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72754" y="6019800"/>
            <a:ext cx="641646" cy="64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Shape 138"/>
          <p:cNvCxnSpPr/>
          <p:nvPr/>
        </p:nvCxnSpPr>
        <p:spPr>
          <a:xfrm>
            <a:off x="1005840" y="5943600"/>
            <a:ext cx="7132320" cy="0"/>
          </a:xfrm>
          <a:prstGeom prst="straightConnector1">
            <a:avLst/>
          </a:prstGeom>
          <a:noFill/>
          <a:ln w="19050" cap="flat" cmpd="sng">
            <a:solidFill>
              <a:srgbClr val="652E4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3947160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Font typeface="Arial"/>
              <a:buNone/>
            </a:pPr>
            <a:endParaRPr sz="1800" b="0" i="0" u="none" strike="noStrike" cap="none">
              <a:solidFill>
                <a:srgbClr val="652E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Font typeface="Arial"/>
              <a:buNone/>
            </a:pPr>
            <a:r>
              <a:rPr lang="en-US" sz="1800" b="0" i="0" u="none" strike="noStrike" cap="none">
                <a:solidFill>
                  <a:srgbClr val="652E47"/>
                </a:solidFill>
                <a:latin typeface="Calibri"/>
                <a:ea typeface="Calibri"/>
                <a:cs typeface="Calibri"/>
                <a:sym typeface="Calibri"/>
              </a:rPr>
              <a:t>La Mia’s Children, copiii au parte de ingrijire, educație, consiliere, cursuri de artă, canto, creație literară, teatru, activități sportive și multe altele.  </a:t>
            </a:r>
            <a:endParaRPr sz="1800" b="0" i="0" u="none" strike="noStrike" cap="none">
              <a:solidFill>
                <a:srgbClr val="652E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Font typeface="Arial"/>
              <a:buNone/>
            </a:pPr>
            <a:r>
              <a:rPr lang="en-US" sz="1800" b="0" i="0" u="none" strike="noStrike" cap="none">
                <a:solidFill>
                  <a:srgbClr val="652E47"/>
                </a:solidFill>
                <a:latin typeface="Calibri"/>
                <a:ea typeface="Calibri"/>
                <a:cs typeface="Calibri"/>
                <a:sym typeface="Calibri"/>
              </a:rPr>
              <a:t>La Mia’s Children se depun eforturi pentru păstrarea unei relații vii între copii și familiile lor.</a:t>
            </a:r>
            <a:endParaRPr sz="1800" b="0" i="0" u="none" strike="noStrike" cap="none">
              <a:solidFill>
                <a:srgbClr val="652E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Mia's Children descopera potentialul din fiecare copil si se implica activ in dezvoltarea lui.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Font typeface="Arial"/>
              <a:buNone/>
            </a:pPr>
            <a:endParaRPr sz="1600" b="0" i="0" u="none" strike="noStrike" cap="none">
              <a:solidFill>
                <a:srgbClr val="652E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Font typeface="Arial"/>
              <a:buNone/>
            </a:pPr>
            <a:endParaRPr sz="1600" b="0" i="0" u="none" strike="noStrike" cap="none">
              <a:solidFill>
                <a:srgbClr val="652E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1005840" y="609600"/>
            <a:ext cx="71323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cap="small">
                <a:solidFill>
                  <a:srgbClr val="652E47"/>
                </a:solidFill>
                <a:latin typeface="Calibri"/>
                <a:ea typeface="Calibri"/>
                <a:cs typeface="Calibri"/>
                <a:sym typeface="Calibri"/>
              </a:rPr>
              <a:t>Scopul asociației este să ajute copiii și tinerii să crească și să trăiască vieți mai bune, departe de sărăcie, abuz, prostituție, abandon școlar, droguri.</a:t>
            </a:r>
            <a:endParaRPr sz="1400" b="1" i="1" cap="small">
              <a:solidFill>
                <a:srgbClr val="652E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2701" y="1374754"/>
            <a:ext cx="2850058" cy="427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929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914400" y="5997714"/>
            <a:ext cx="4953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Mia’s Children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44C, Drumul Bacriului st., Ilfov, 077040, ROMANIA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+40 726 772 282 I office@mias-children.ro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www.mias-children.ro</a:t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72754" y="6019800"/>
            <a:ext cx="641646" cy="64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Shape 149"/>
          <p:cNvCxnSpPr/>
          <p:nvPr/>
        </p:nvCxnSpPr>
        <p:spPr>
          <a:xfrm>
            <a:off x="1005840" y="5943600"/>
            <a:ext cx="7132320" cy="0"/>
          </a:xfrm>
          <a:prstGeom prst="straightConnector1">
            <a:avLst/>
          </a:prstGeom>
          <a:noFill/>
          <a:ln w="19050" cap="flat" cmpd="sng">
            <a:solidFill>
              <a:srgbClr val="652E4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Shape 150"/>
          <p:cNvSpPr txBox="1"/>
          <p:nvPr/>
        </p:nvSpPr>
        <p:spPr>
          <a:xfrm>
            <a:off x="1005840" y="609600"/>
            <a:ext cx="71323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cap="small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VIZIUNEA NOASTRĂ PENTRU FIECARE COPIL</a:t>
            </a:r>
            <a:endParaRPr sz="1400" b="1" i="1" cap="small">
              <a:solidFill>
                <a:srgbClr val="652E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5">
            <a:alphaModFix/>
          </a:blip>
          <a:srcRect t="7370" b="34936"/>
          <a:stretch/>
        </p:blipFill>
        <p:spPr>
          <a:xfrm>
            <a:off x="1005840" y="1143000"/>
            <a:ext cx="713232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1295400" y="4419600"/>
            <a:ext cx="6477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Educația</a:t>
            </a:r>
            <a:r>
              <a:rPr lang="en-US" sz="2000" b="1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calea spre o viață liberă, independentă, în care traficul uman și abuzul emoțional pot fi eradicate și potențialul fiecăruia poate fi stimulat la maxim.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683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914400" y="5997714"/>
            <a:ext cx="4953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Mia’s Children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44C, Drumul Bacriului st., Ilfov, 077040, ROMANIA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+40 726 772 282 I office@mias-children.ro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www.mias-children.ro</a:t>
            </a:r>
            <a:endParaRPr/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72754" y="6019800"/>
            <a:ext cx="641646" cy="64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Shape 160"/>
          <p:cNvCxnSpPr/>
          <p:nvPr/>
        </p:nvCxnSpPr>
        <p:spPr>
          <a:xfrm>
            <a:off x="1005840" y="5943600"/>
            <a:ext cx="7132320" cy="0"/>
          </a:xfrm>
          <a:prstGeom prst="straightConnector1">
            <a:avLst/>
          </a:prstGeom>
          <a:noFill/>
          <a:ln w="19050" cap="flat" cmpd="sng">
            <a:solidFill>
              <a:srgbClr val="652E4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" name="Shape 161"/>
          <p:cNvSpPr txBox="1"/>
          <p:nvPr/>
        </p:nvSpPr>
        <p:spPr>
          <a:xfrm>
            <a:off x="1005840" y="609600"/>
            <a:ext cx="71323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cap="small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ÎNGRIJIRI MEDICALE</a:t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1005840" y="1274802"/>
            <a:ext cx="71323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52E4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52E4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914400" y="1274802"/>
            <a:ext cx="62484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Copiii care vin la Mia’s Children sunt de multe ori marcați de lipsa de igienă, într-o stare fizică precară, cu probleme de la paraziți la malnutriţie, la infecţii sistemice, hepatită sau alte boli.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Mia’s Children se asigură că fiecare copil primeşte îngrijirea medicală potrivită şi controale medicale regulate.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Copiilor le sunt asigurate mese potrivite, gustări şi vitamine.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Fiecărui copil îi sunt asigurate obiecte de igienă personală şi fiecare copil este învăţat să aplice și să respecte reguli de igienă, pentru menținerea stării de sănătate.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914400" y="5997714"/>
            <a:ext cx="4953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Mia’s Children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44C, Drumul Bacriului st., Ilfov, 077040, ROMANIA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+40 726 772 282 I office@mias-children.ro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www.mias-children.ro</a:t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72754" y="6019800"/>
            <a:ext cx="641646" cy="64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Shape 171"/>
          <p:cNvCxnSpPr/>
          <p:nvPr/>
        </p:nvCxnSpPr>
        <p:spPr>
          <a:xfrm>
            <a:off x="1005840" y="5943600"/>
            <a:ext cx="7132320" cy="0"/>
          </a:xfrm>
          <a:prstGeom prst="straightConnector1">
            <a:avLst/>
          </a:prstGeom>
          <a:noFill/>
          <a:ln w="19050" cap="flat" cmpd="sng">
            <a:solidFill>
              <a:srgbClr val="652E4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" name="Shape 172"/>
          <p:cNvSpPr txBox="1"/>
          <p:nvPr/>
        </p:nvSpPr>
        <p:spPr>
          <a:xfrm>
            <a:off x="1005840" y="609600"/>
            <a:ext cx="71323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cap="small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ÎNGRIJIRE EMOŢIONALĂ ŞI MENTALĂ</a:t>
            </a: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005840" y="1274802"/>
            <a:ext cx="713232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52E4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52E4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52E4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52E4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52E4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1219200" y="1274802"/>
            <a:ext cx="56388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abuzuri fizice și emoționale, până la forme de exploatare, deseori aceşti copii s-au luptat pentru a supravieţui în condiții improprii.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Mulți dintre acești copii nu au o “casă “. Rănile emoţionale şi fizice rămase sunt obstacole importante în dezvoltarea și transformarea lor în oameni fericiţi şi sănătoşi.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Mia’s Children oferă consiliere şi mentorat personal. Oricând este posibil Mia’s Children colaborează şi cu părinţii. Pentru redresarea emoțională a copiilor și pentru stimularea lor din punct de vedere psihologic.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 sprijinul unor profesioniști desfășurăm programe de: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315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914400" y="5997714"/>
            <a:ext cx="4953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Mia’s Children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44C, Drumul Bacriului st., Ilfov, 077040, ROMANIA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+40 726 772 282 I office@mias-children.ro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www.mias-children.ro</a:t>
            </a:r>
            <a:endParaRPr/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72754" y="6019800"/>
            <a:ext cx="641646" cy="64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Shape 182"/>
          <p:cNvCxnSpPr/>
          <p:nvPr/>
        </p:nvCxnSpPr>
        <p:spPr>
          <a:xfrm>
            <a:off x="1005840" y="5943600"/>
            <a:ext cx="7132320" cy="0"/>
          </a:xfrm>
          <a:prstGeom prst="straightConnector1">
            <a:avLst/>
          </a:prstGeom>
          <a:noFill/>
          <a:ln w="19050" cap="flat" cmpd="sng">
            <a:solidFill>
              <a:srgbClr val="652E4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" name="Shape 183"/>
          <p:cNvSpPr txBox="1"/>
          <p:nvPr/>
        </p:nvSpPr>
        <p:spPr>
          <a:xfrm>
            <a:off x="838200" y="381000"/>
            <a:ext cx="72999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cap="small">
                <a:solidFill>
                  <a:srgbClr val="652E47"/>
                </a:solidFill>
                <a:latin typeface="Arial"/>
                <a:ea typeface="Arial"/>
                <a:cs typeface="Arial"/>
                <a:sym typeface="Arial"/>
              </a:rPr>
              <a:t>Proiectele noastre</a:t>
            </a:r>
            <a:endParaRPr sz="2400" b="1" i="1" cap="small">
              <a:solidFill>
                <a:srgbClr val="652E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1005840" y="1274802"/>
            <a:ext cx="713232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52E4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52E4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52E4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52E4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52E4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5" name="Shape 185"/>
          <p:cNvSpPr/>
          <p:nvPr/>
        </p:nvSpPr>
        <p:spPr>
          <a:xfrm flipH="1">
            <a:off x="685800" y="957908"/>
            <a:ext cx="5943600" cy="500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 Box Expressive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Art-Therapy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Cantus Mundy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Smyle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Dansuri – Expresia gândului și armonie a mișcării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Cercul isteților ce descoperă lumea prin experiențe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Păstrători de artă populară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Ecologia, îndatorire și respect față de noi înșine și față de planetă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Gânduri de lumină. Educarea creativității și imaginației, a limbajului plastic prin desen, pictură, colaj, cusături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Lumea cu tâlc, poveste cu tâlc și haz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Bucătarii pricepuți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Casa noastră cea curată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Descoperim frumusețea limbii române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Matematica ne place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Prietenul meu calculatorul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Mă pregătesc pentru viitor, limbile străine prietenele noastre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Repere geografice și astronomice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Iubim natura și animalele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Cercul iubitorilor de cunoaștere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Prietenii cărții. Limba fagure de miere.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drum cu Dumnezeu în viață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Sportul sănătate curată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Circulație rutieră, cum să ne apărăm viața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Cântec joc și voie bună. Jocuri distractive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Fotografia, artă și pasiune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Micul actor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Prietenii șahului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 Stronger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1149</Words>
  <Application>Microsoft Office PowerPoint</Application>
  <PresentationFormat>On-screen Show (4:3)</PresentationFormat>
  <Paragraphs>147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Pentru a imbunatati viata acestor copii e nevoie de  sprijin, finantare si sustinere!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Violeta NICULUT</cp:lastModifiedBy>
  <cp:revision>1</cp:revision>
  <dcterms:modified xsi:type="dcterms:W3CDTF">2021-08-12T06:21:46Z</dcterms:modified>
</cp:coreProperties>
</file>